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440000" cx="914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747775"/>
          </p15:clr>
        </p15:guide>
        <p15:guide id="2" pos="28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  <p:guide pos="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1b6eebd8a_0_0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1b6eebd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438f41dfa_0_20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438f41d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1b6eebd8a_0_3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1b6eebd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1b6eebd8a_0_6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1b6eebd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1b6eebd8a_0_9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1b6eebd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1b6eebd8a_0_12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1b6eebd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1b6eebd8a_0_15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1b6eebd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1b6eebd8a_0_1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1b6eebd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1b6eebd8a_0_21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1b6eebd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438f41dfa_0_10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438f41d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1" y="208455"/>
            <a:ext cx="852000" cy="574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" y="793456"/>
            <a:ext cx="852000" cy="2217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" y="309676"/>
            <a:ext cx="852000" cy="5496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" y="882513"/>
            <a:ext cx="852000" cy="3642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 algn="ctr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" y="602163"/>
            <a:ext cx="852000" cy="2358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" y="155549"/>
            <a:ext cx="280800" cy="211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" y="389039"/>
            <a:ext cx="280800" cy="8901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" y="126026"/>
            <a:ext cx="636900" cy="1145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" y="-35"/>
            <a:ext cx="457200" cy="14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225" lIns="14225" spcFirstLastPara="1" rIns="14225" wrap="square" tIns="1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" y="345246"/>
            <a:ext cx="404400" cy="4149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" y="784763"/>
            <a:ext cx="404400" cy="3459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" y="202716"/>
            <a:ext cx="383700" cy="10344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" y="1184413"/>
            <a:ext cx="600000" cy="1695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Char char="●"/>
              <a:defRPr sz="300">
                <a:solidFill>
                  <a:schemeClr val="dk2"/>
                </a:solidFill>
              </a:defRPr>
            </a:lvl1pPr>
            <a:lvl2pPr indent="-241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2pPr>
            <a:lvl3pPr indent="-241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3pPr>
            <a:lvl4pPr indent="-241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4pPr>
            <a:lvl5pPr indent="-241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5pPr>
            <a:lvl6pPr indent="-241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6pPr>
            <a:lvl7pPr indent="-241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7pPr>
            <a:lvl8pPr indent="-241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8pPr>
            <a:lvl9pPr indent="-241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r">
              <a:buNone/>
              <a:defRPr sz="200">
                <a:solidFill>
                  <a:schemeClr val="dk2"/>
                </a:solidFill>
              </a:defRPr>
            </a:lvl1pPr>
            <a:lvl2pPr lvl="1" algn="r">
              <a:buNone/>
              <a:defRPr sz="200">
                <a:solidFill>
                  <a:schemeClr val="dk2"/>
                </a:solidFill>
              </a:defRPr>
            </a:lvl2pPr>
            <a:lvl3pPr lvl="2" algn="r">
              <a:buNone/>
              <a:defRPr sz="200">
                <a:solidFill>
                  <a:schemeClr val="dk2"/>
                </a:solidFill>
              </a:defRPr>
            </a:lvl3pPr>
            <a:lvl4pPr lvl="3" algn="r">
              <a:buNone/>
              <a:defRPr sz="200">
                <a:solidFill>
                  <a:schemeClr val="dk2"/>
                </a:solidFill>
              </a:defRPr>
            </a:lvl4pPr>
            <a:lvl5pPr lvl="4" algn="r">
              <a:buNone/>
              <a:defRPr sz="200">
                <a:solidFill>
                  <a:schemeClr val="dk2"/>
                </a:solidFill>
              </a:defRPr>
            </a:lvl5pPr>
            <a:lvl6pPr lvl="5" algn="r">
              <a:buNone/>
              <a:defRPr sz="200">
                <a:solidFill>
                  <a:schemeClr val="dk2"/>
                </a:solidFill>
              </a:defRPr>
            </a:lvl6pPr>
            <a:lvl7pPr lvl="6" algn="r">
              <a:buNone/>
              <a:defRPr sz="200">
                <a:solidFill>
                  <a:schemeClr val="dk2"/>
                </a:solidFill>
              </a:defRPr>
            </a:lvl7pPr>
            <a:lvl8pPr lvl="7" algn="r">
              <a:buNone/>
              <a:defRPr sz="200">
                <a:solidFill>
                  <a:schemeClr val="dk2"/>
                </a:solidFill>
              </a:defRPr>
            </a:lvl8pPr>
            <a:lvl9pPr lvl="8" algn="r">
              <a:buNone/>
              <a:defRPr sz="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2394" l="10201" r="33625" t="19029"/>
          <a:stretch/>
        </p:blipFill>
        <p:spPr>
          <a:xfrm>
            <a:off x="129213" y="42650"/>
            <a:ext cx="705423" cy="30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5" y="362600"/>
            <a:ext cx="748626" cy="4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30" y="875600"/>
            <a:ext cx="748621" cy="46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38" y="42125"/>
            <a:ext cx="814525" cy="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0" y="584550"/>
            <a:ext cx="814525" cy="50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0" y="33325"/>
            <a:ext cx="821550" cy="5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0" y="569850"/>
            <a:ext cx="821550" cy="51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8" y="41800"/>
            <a:ext cx="798623" cy="49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0" y="102075"/>
            <a:ext cx="798602" cy="49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0" y="693124"/>
            <a:ext cx="798602" cy="49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38" y="114075"/>
            <a:ext cx="733727" cy="45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00" y="687275"/>
            <a:ext cx="721597" cy="450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19646" l="24461" r="23778" t="49009"/>
          <a:stretch/>
        </p:blipFill>
        <p:spPr>
          <a:xfrm>
            <a:off x="83325" y="89050"/>
            <a:ext cx="767452" cy="29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 rotWithShape="1">
          <a:blip r:embed="rId4">
            <a:alphaModFix/>
          </a:blip>
          <a:srcRect b="0" l="0" r="60516" t="0"/>
          <a:stretch/>
        </p:blipFill>
        <p:spPr>
          <a:xfrm>
            <a:off x="140300" y="319075"/>
            <a:ext cx="615199" cy="9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0" y="58025"/>
            <a:ext cx="801577" cy="50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0" y="625900"/>
            <a:ext cx="801577" cy="500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0" r="48078" t="0"/>
          <a:stretch/>
        </p:blipFill>
        <p:spPr>
          <a:xfrm>
            <a:off x="109425" y="44750"/>
            <a:ext cx="695552" cy="83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